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0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61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5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6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9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1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4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16BCD-E18B-4F6D-81BD-557757B31D1A}" type="datetimeFigureOut">
              <a:rPr lang="fr-FR" smtClean="0"/>
              <a:t>03/04/2024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2950-B9E6-4178-B60C-5CE15712BB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Célébration de Pâques – Jeudi 28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Toute l’école Ste Marie s’est réunie à l’église Ste Catherine pour parler </a:t>
            </a:r>
            <a:r>
              <a:rPr lang="fr-FR" dirty="0"/>
              <a:t>de la </a:t>
            </a:r>
            <a:r>
              <a:rPr lang="fr-FR" dirty="0" smtClean="0"/>
              <a:t>VIE qui est victorieuse, et ce en présence du Père Jérôme.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Pour </a:t>
            </a:r>
            <a:r>
              <a:rPr lang="fr-FR" dirty="0"/>
              <a:t>préparer cette célébration, </a:t>
            </a:r>
            <a:r>
              <a:rPr lang="fr-FR" dirty="0" smtClean="0"/>
              <a:t>les élèves de l’école ont mis </a:t>
            </a:r>
            <a:r>
              <a:rPr lang="fr-FR" dirty="0"/>
              <a:t>en terre des bulbes. Ces </a:t>
            </a:r>
            <a:r>
              <a:rPr lang="fr-FR" dirty="0" smtClean="0"/>
              <a:t>bulbes vont </a:t>
            </a:r>
            <a:r>
              <a:rPr lang="fr-FR" dirty="0"/>
              <a:t>marquer l’arrivée du printemps mais aussi le retour à la vie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Nous vous souhaitons de Joyeuses Pâques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18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3" y="182878"/>
            <a:ext cx="4878977" cy="6505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72" y="182878"/>
            <a:ext cx="5085805" cy="3814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Aperçu de l’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4"/>
          <a:stretch/>
        </p:blipFill>
        <p:spPr bwMode="auto">
          <a:xfrm>
            <a:off x="5138588" y="3591965"/>
            <a:ext cx="3281466" cy="3096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64822" y="4318782"/>
            <a:ext cx="3319975" cy="1392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JARDINAGE </a:t>
            </a:r>
          </a:p>
          <a:p>
            <a:pPr algn="ctr"/>
            <a:r>
              <a:rPr lang="fr-FR" sz="2400" dirty="0" smtClean="0"/>
              <a:t>SUR LA COUR PRIMAIRE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877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5380" y="934671"/>
            <a:ext cx="6592668" cy="4944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9860"/>
          <a:stretch/>
        </p:blipFill>
        <p:spPr>
          <a:xfrm>
            <a:off x="7173630" y="110587"/>
            <a:ext cx="4924445" cy="3647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35" y="3087860"/>
            <a:ext cx="4340834" cy="3615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706539" y="4534095"/>
            <a:ext cx="3612994" cy="1392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JARDINAGE </a:t>
            </a:r>
          </a:p>
          <a:p>
            <a:pPr algn="ctr"/>
            <a:r>
              <a:rPr lang="fr-FR" sz="2400" dirty="0" smtClean="0"/>
              <a:t>SUR LA COUR MATERNELLE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9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7576" y="4934833"/>
            <a:ext cx="3612994" cy="13927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JARDINAGE </a:t>
            </a:r>
          </a:p>
          <a:p>
            <a:pPr algn="ctr"/>
            <a:r>
              <a:rPr lang="fr-FR" sz="2400" dirty="0" smtClean="0"/>
              <a:t>SUR LA COUR MATERNELLE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55773"/>
            <a:ext cx="6130635" cy="4597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09" y="2000250"/>
            <a:ext cx="6144491" cy="4608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53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" y="150000"/>
            <a:ext cx="6278991" cy="4709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96" y="1659989"/>
            <a:ext cx="6711946" cy="5033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5772933" y="354575"/>
            <a:ext cx="6072063" cy="102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La semaine sainte en image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43982" y="5444735"/>
            <a:ext cx="5497283" cy="745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Mime pour accompagner l’Evangile.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69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33" y="2096086"/>
            <a:ext cx="6126903" cy="45951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7" y="188643"/>
            <a:ext cx="6594754" cy="4946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5772933" y="354575"/>
            <a:ext cx="6072063" cy="102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Lecture du texte Ti-pousse par la classe de CM.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284146" y="5484324"/>
            <a:ext cx="6072063" cy="10240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Lecture des intentions de prière par la classe de CE.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12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</Words>
  <Application>Microsoft Office PowerPoint</Application>
  <PresentationFormat>Grand écran</PresentationFormat>
  <Paragraphs>14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Célébration de Pâques – Jeudi 28 mars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</cp:revision>
  <dcterms:created xsi:type="dcterms:W3CDTF">2024-03-25T19:26:41Z</dcterms:created>
  <dcterms:modified xsi:type="dcterms:W3CDTF">2024-04-03T20:22:43Z</dcterms:modified>
</cp:coreProperties>
</file>